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3" Type="http://schemas.openxmlformats.org/officeDocument/2006/relationships/viewProps" Target="viewProps.xml" /><Relationship Id="rId5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5" Type="http://schemas.openxmlformats.org/officeDocument/2006/relationships/tableStyles" Target="tableStyles.xml" /><Relationship Id="rId5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(March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February 2020</a:t>
            </a:r>
          </a:p>
          <a:p>
            <a:pPr lvl="1"/>
            <a:r>
              <a:rPr b="1"/>
              <a:t>-26.7% change compared to February 2019 (30 total crimes)</a:t>
            </a:r>
          </a:p>
          <a:p>
            <a:pPr lvl="1"/>
            <a:r>
              <a:rPr b="1"/>
              <a:t>3 crime(s) against persons in February 2020</a:t>
            </a:r>
          </a:p>
          <a:p>
            <a:pPr lvl="1"/>
            <a:r>
              <a:rPr b="1"/>
              <a:t>-62.5% change compared to February 2019 (8 crimes against persons)</a:t>
            </a:r>
          </a:p>
          <a:p>
            <a:pPr lvl="1"/>
            <a:r>
              <a:rPr b="1"/>
              <a:t>57 total crimes in 2020</a:t>
            </a:r>
          </a:p>
          <a:p>
            <a:pPr lvl="1"/>
            <a:r>
              <a:rPr b="1"/>
              <a:t>-1.72% change compared to this time in 2019 (58 total crimes)</a:t>
            </a:r>
          </a:p>
          <a:p>
            <a:pPr lvl="1"/>
            <a:r>
              <a:rPr b="1"/>
              <a:t>15 crime(s) against persons in 2020</a:t>
            </a:r>
          </a:p>
          <a:p>
            <a:pPr lvl="1"/>
            <a:r>
              <a:rPr b="1"/>
              <a:t>-25.0% change compared to this time in 2019 (20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44387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68093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60503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0118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256531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558334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total crimes in February 2020</a:t>
            </a:r>
          </a:p>
          <a:p>
            <a:pPr lvl="1"/>
            <a:r>
              <a:rPr b="1"/>
              <a:t>33.3% change compared to February 2019 (3 total crimes)</a:t>
            </a:r>
          </a:p>
          <a:p>
            <a:pPr lvl="1"/>
            <a:r>
              <a:rPr b="1"/>
              <a:t>1 crime(s) against persons in February 2020</a:t>
            </a:r>
          </a:p>
          <a:p>
            <a:pPr lvl="1"/>
            <a:r>
              <a:rPr b="1"/>
              <a:t>Inf change compared to February 2019 (0 crimes against persons)</a:t>
            </a:r>
          </a:p>
          <a:p>
            <a:pPr lvl="1"/>
            <a:r>
              <a:rPr b="1"/>
              <a:t>4 total crimes in 2020</a:t>
            </a:r>
          </a:p>
          <a:p>
            <a:pPr lvl="1"/>
            <a:r>
              <a:rPr b="1"/>
              <a:t>-55.6% change compared to this time in 2019 (9 total crimes)</a:t>
            </a:r>
          </a:p>
          <a:p>
            <a:pPr lvl="1"/>
            <a:r>
              <a:rPr b="1"/>
              <a:t>1 crime(s) against persons in 2020</a:t>
            </a:r>
          </a:p>
          <a:p>
            <a:pPr lvl="1"/>
            <a:r>
              <a:rPr b="1"/>
              <a:t>-66.7% change compared to this time in 2019 (3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09388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11639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20127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968073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89973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91636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71 (Central West End)</a:t>
            </a:r>
          </a:p>
          <a:p>
            <a:pPr lvl="1"/>
            <a:r>
              <a:rPr b="1"/>
              <a:t>The mean number of crimes in one neighborhood was 14.47</a:t>
            </a:r>
          </a:p>
          <a:p>
            <a:pPr lvl="1"/>
            <a:r>
              <a:rPr b="1"/>
              <a:t>The minimum rate of crimes in one neighborhood was 0.81 (Greater Ville)</a:t>
            </a:r>
          </a:p>
          <a:p>
            <a:pPr lvl="1"/>
            <a:r>
              <a:rPr b="1"/>
              <a:t>The maximum rate of crimes in one neighborhood was 6.74 (Fountain Park)</a:t>
            </a:r>
          </a:p>
          <a:p>
            <a:pPr lvl="1"/>
            <a:r>
              <a:rPr b="1"/>
              <a:t>The mean rate of crimes in one neighborhood was 3.55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February 2020</a:t>
            </a:r>
          </a:p>
          <a:p>
            <a:pPr lvl="1"/>
            <a:r>
              <a:rPr b="1"/>
              <a:t>-61.9% change compared to February 2019 (21 total crimes)</a:t>
            </a:r>
          </a:p>
          <a:p>
            <a:pPr lvl="1"/>
            <a:r>
              <a:rPr b="1"/>
              <a:t>1 crime(s) against persons in February 2020</a:t>
            </a:r>
          </a:p>
          <a:p>
            <a:pPr lvl="1"/>
            <a:r>
              <a:rPr b="1"/>
              <a:t>0% change compared to February 2019 (1 crimes against persons)</a:t>
            </a:r>
          </a:p>
          <a:p>
            <a:pPr lvl="1"/>
            <a:r>
              <a:rPr b="1"/>
              <a:t>21 total crimes in 2020</a:t>
            </a:r>
          </a:p>
          <a:p>
            <a:pPr lvl="1"/>
            <a:r>
              <a:rPr b="1"/>
              <a:t>-32.3% change compared to this time in 2019 (31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0% change compared to this time in 2019 (2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00440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30094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88351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54590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09673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130104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98193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56250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64622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912002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373920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72535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33244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07479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24605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405930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26722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19699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45889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31735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579774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375108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20/February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20/February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20/February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14 total crimes in February 2020</a:t>
            </a:r>
          </a:p>
          <a:p>
            <a:pPr lvl="1"/>
            <a:r>
              <a:rPr b="1"/>
              <a:t>27.3% change compared to February 2019 (11 total crimes)</a:t>
            </a:r>
          </a:p>
          <a:p>
            <a:pPr lvl="1"/>
            <a:r>
              <a:rPr b="1"/>
              <a:t>6 crime(s) against persons in February 2020</a:t>
            </a:r>
          </a:p>
          <a:p>
            <a:pPr lvl="1"/>
            <a:r>
              <a:rPr b="1"/>
              <a:t>200% change compared to February 2019 (2 crimes against persons)</a:t>
            </a:r>
          </a:p>
          <a:p>
            <a:pPr lvl="1"/>
            <a:r>
              <a:rPr b="1"/>
              <a:t>26 total crimes in 2020</a:t>
            </a:r>
          </a:p>
          <a:p>
            <a:pPr lvl="1"/>
            <a:r>
              <a:rPr b="1"/>
              <a:t>18.2% change compared to this time in 2019 (22 total crimes)</a:t>
            </a:r>
          </a:p>
          <a:p>
            <a:pPr lvl="1"/>
            <a:r>
              <a:rPr b="1"/>
              <a:t>13 crime(s) against persons in 2020</a:t>
            </a:r>
          </a:p>
          <a:p>
            <a:pPr lvl="1"/>
            <a:r>
              <a:rPr b="1"/>
              <a:t>225% change compared to this time in 2019 (4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64404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33117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71347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59055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73425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48093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67618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20/February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2020-03-11T17:36:44Z</dcterms:created>
  <dcterms:modified xsi:type="dcterms:W3CDTF">2020-03-11T17:36:44Z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(March 11,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January 2020</vt:lpwstr>
  </property>
</Properties>
</file>